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57400"/>
            <a:ext cx="68580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Client centered therapy(</a:t>
            </a:r>
            <a:r>
              <a:rPr lang="en-US" dirty="0" err="1" smtClean="0"/>
              <a:t>cct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3200" dirty="0" smtClean="0"/>
              <a:t>propound by </a:t>
            </a:r>
            <a:r>
              <a:rPr lang="en-US" sz="3200" dirty="0" err="1" smtClean="0"/>
              <a:t>carl</a:t>
            </a:r>
            <a:r>
              <a:rPr lang="en-US" sz="3200" dirty="0" smtClean="0"/>
              <a:t> </a:t>
            </a:r>
            <a:r>
              <a:rPr lang="en-US" sz="3200" dirty="0" err="1" smtClean="0"/>
              <a:t>rogers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962400"/>
            <a:ext cx="56388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This therapy known as person centered therapy or </a:t>
            </a:r>
            <a:r>
              <a:rPr lang="en-US" dirty="0" err="1" smtClean="0"/>
              <a:t>rogerian</a:t>
            </a:r>
            <a:r>
              <a:rPr lang="en-US" dirty="0" smtClean="0"/>
              <a:t> therapy.</a:t>
            </a:r>
          </a:p>
          <a:p>
            <a:r>
              <a:rPr lang="en-US" dirty="0" smtClean="0"/>
              <a:t>In this therapy involved approach to counseling that requires  the client to take an active role in their treatment with therapists being nondirective and supportive.</a:t>
            </a:r>
          </a:p>
          <a:p>
            <a:r>
              <a:rPr lang="en-US" dirty="0" smtClean="0"/>
              <a:t>According to Rogers people are capable to personal growth, which leads to self actualization.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Work of </a:t>
            </a:r>
            <a:r>
              <a:rPr lang="en-US" dirty="0" err="1" smtClean="0"/>
              <a:t>cct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To resolve the incongruence of the client to help them able to accept and be themselves.</a:t>
            </a:r>
          </a:p>
          <a:p>
            <a:r>
              <a:rPr lang="en-US" dirty="0" smtClean="0"/>
              <a:t>Foster a closer agreement between the client’s idealized and actual selves and better understanding.</a:t>
            </a:r>
          </a:p>
          <a:p>
            <a:r>
              <a:rPr lang="en-US" dirty="0" smtClean="0"/>
              <a:t>Lower level of  defensiveness, guilt and insecurity.</a:t>
            </a:r>
          </a:p>
          <a:p>
            <a:r>
              <a:rPr lang="en-US" dirty="0" smtClean="0"/>
              <a:t>Therapists try to more positive and comfortable relationship with others and increased capacities to experience and express their feeling as they </a:t>
            </a:r>
            <a:r>
              <a:rPr lang="en-US" dirty="0" err="1" smtClean="0"/>
              <a:t>accure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of </a:t>
            </a:r>
            <a:r>
              <a:rPr lang="en-US" dirty="0" err="1" smtClean="0"/>
              <a:t>cct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  1.Congruence –refers to therapists' openness and genuineness; willingness  to relate to clients.</a:t>
            </a:r>
          </a:p>
          <a:p>
            <a:pPr>
              <a:buNone/>
            </a:pPr>
            <a:r>
              <a:rPr lang="en-US" dirty="0" smtClean="0"/>
              <a:t>  2  Unconditional positive regards--therapists  accepts clients  totally .</a:t>
            </a:r>
          </a:p>
          <a:p>
            <a:pPr>
              <a:buNone/>
            </a:pPr>
            <a:r>
              <a:rPr lang="en-US" dirty="0" smtClean="0"/>
              <a:t>  3   Empathy—showing emotional understanding and senilities.</a:t>
            </a:r>
          </a:p>
          <a:p>
            <a:pPr>
              <a:buNone/>
            </a:pPr>
            <a:r>
              <a:rPr lang="en-US" dirty="0" smtClean="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condition for therapy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Therapist  client psychological contact.</a:t>
            </a:r>
          </a:p>
          <a:p>
            <a:r>
              <a:rPr lang="en-US" dirty="0" smtClean="0"/>
              <a:t>Client congruence.</a:t>
            </a:r>
          </a:p>
          <a:p>
            <a:r>
              <a:rPr lang="en-US" dirty="0" smtClean="0"/>
              <a:t>Therapist congruence.</a:t>
            </a:r>
          </a:p>
          <a:p>
            <a:r>
              <a:rPr lang="en-US" dirty="0" smtClean="0"/>
              <a:t>Therapist unconditional positive regard</a:t>
            </a:r>
          </a:p>
          <a:p>
            <a:r>
              <a:rPr lang="en-US" dirty="0" smtClean="0"/>
              <a:t>Therapist empathic understanding.</a:t>
            </a:r>
          </a:p>
          <a:p>
            <a:r>
              <a:rPr lang="en-US" dirty="0" smtClean="0"/>
              <a:t>Clint </a:t>
            </a:r>
            <a:r>
              <a:rPr lang="en-US" dirty="0" err="1" smtClean="0"/>
              <a:t>perceptin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Proces</a:t>
            </a:r>
            <a:r>
              <a:rPr lang="en-US" dirty="0" smtClean="0"/>
              <a:t> of </a:t>
            </a:r>
            <a:r>
              <a:rPr lang="en-US" dirty="0" err="1" smtClean="0"/>
              <a:t>cct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Client discuss about external part of self.</a:t>
            </a:r>
          </a:p>
          <a:p>
            <a:r>
              <a:rPr lang="en-US" dirty="0" smtClean="0"/>
              <a:t>Client describe feeling but do not recognize them.</a:t>
            </a:r>
          </a:p>
          <a:p>
            <a:r>
              <a:rPr lang="en-US" dirty="0" smtClean="0"/>
              <a:t>Client talk about past experience.</a:t>
            </a:r>
          </a:p>
          <a:p>
            <a:r>
              <a:rPr lang="en-US" dirty="0" smtClean="0"/>
              <a:t>Client accept own feelings freely.</a:t>
            </a:r>
          </a:p>
          <a:p>
            <a:r>
              <a:rPr lang="en-US" dirty="0" smtClean="0"/>
              <a:t>Client express feeling in present.</a:t>
            </a:r>
          </a:p>
          <a:p>
            <a:r>
              <a:rPr lang="en-US" dirty="0" smtClean="0"/>
              <a:t>Client trusts new experiences and relate to other openly.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 of therapy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Listning</a:t>
            </a:r>
            <a:endParaRPr lang="en-US" dirty="0" smtClean="0"/>
          </a:p>
          <a:p>
            <a:r>
              <a:rPr lang="en-US" dirty="0" smtClean="0"/>
              <a:t>Accepting </a:t>
            </a:r>
          </a:p>
          <a:p>
            <a:r>
              <a:rPr lang="en-US" dirty="0" smtClean="0"/>
              <a:t>Respecting</a:t>
            </a:r>
          </a:p>
          <a:p>
            <a:r>
              <a:rPr lang="en-US" dirty="0" smtClean="0"/>
              <a:t>Understanding</a:t>
            </a:r>
          </a:p>
          <a:p>
            <a:r>
              <a:rPr lang="en-US" dirty="0" smtClean="0"/>
              <a:t>responding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buNone/>
            </a:pPr>
            <a:r>
              <a:rPr lang="en-US" sz="4800" dirty="0" smtClean="0"/>
              <a:t>                           Thanks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261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Client centered therapy(cct) propound by carl rogers </vt:lpstr>
      <vt:lpstr>Concepts </vt:lpstr>
      <vt:lpstr>Work of cct</vt:lpstr>
      <vt:lpstr>Components of cct</vt:lpstr>
      <vt:lpstr>Six condition for therapy </vt:lpstr>
      <vt:lpstr>Proces of cct </vt:lpstr>
      <vt:lpstr>Technique of therapy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centered therapy propound by carl rogers </dc:title>
  <dc:creator>Pushpa</dc:creator>
  <cp:lastModifiedBy>Pushpa</cp:lastModifiedBy>
  <cp:revision>12</cp:revision>
  <dcterms:created xsi:type="dcterms:W3CDTF">2006-08-16T00:00:00Z</dcterms:created>
  <dcterms:modified xsi:type="dcterms:W3CDTF">2020-06-20T06:41:16Z</dcterms:modified>
</cp:coreProperties>
</file>